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289" r:id="rId4"/>
    <p:sldId id="257" r:id="rId5"/>
    <p:sldId id="258" r:id="rId6"/>
    <p:sldId id="259" r:id="rId7"/>
    <p:sldId id="260" r:id="rId8"/>
    <p:sldId id="261" r:id="rId9"/>
    <p:sldId id="263" r:id="rId10"/>
    <p:sldId id="264" r:id="rId11"/>
    <p:sldId id="265" r:id="rId12"/>
    <p:sldId id="266" r:id="rId13"/>
    <p:sldId id="28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7" r:id="rId24"/>
    <p:sldId id="276" r:id="rId25"/>
    <p:sldId id="278" r:id="rId26"/>
    <p:sldId id="279" r:id="rId27"/>
    <p:sldId id="280" r:id="rId28"/>
    <p:sldId id="281" r:id="rId29"/>
    <p:sldId id="282" r:id="rId30"/>
    <p:sldId id="284" r:id="rId31"/>
    <p:sldId id="283" r:id="rId32"/>
    <p:sldId id="285" r:id="rId33"/>
    <p:sldId id="287" r:id="rId34"/>
    <p:sldId id="288" r:id="rId35"/>
    <p:sldId id="262" r:id="rId36"/>
    <p:sldId id="291" r:id="rId37"/>
    <p:sldId id="292" r:id="rId38"/>
    <p:sldId id="293" r:id="rId39"/>
    <p:sldId id="294" r:id="rId40"/>
    <p:sldId id="295" r:id="rId41"/>
    <p:sldId id="296" r:id="rId42"/>
    <p:sldId id="298" r:id="rId43"/>
    <p:sldId id="299" r:id="rId44"/>
    <p:sldId id="303" r:id="rId45"/>
    <p:sldId id="300" r:id="rId46"/>
    <p:sldId id="302" r:id="rId47"/>
    <p:sldId id="301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0" autoAdjust="0"/>
    <p:restoredTop sz="94660"/>
  </p:normalViewPr>
  <p:slideViewPr>
    <p:cSldViewPr snapToGrid="0">
      <p:cViewPr varScale="1">
        <p:scale>
          <a:sx n="91" d="100"/>
          <a:sy n="91" d="100"/>
        </p:scale>
        <p:origin x="120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B16EE-146E-1DAC-C510-91506D98D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E9A9AB-F37D-0EFF-21D9-EF82BF31FD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1E5EF-C918-EE9A-C243-1BADFC65F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F08CC-D51A-43C5-B94B-2D9285467072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B883C-DC12-28FB-4855-FAEC53984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CE757-F31A-1F90-AD31-72754F691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2757-E1C1-425B-AC09-78307AB03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302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52E57-78DD-4EBF-70AC-E606ACC80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D8FCED-C7DB-F928-4B66-5F29924405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EDAF2-F072-43FC-DD50-82375A4F3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F08CC-D51A-43C5-B94B-2D9285467072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D553D-081B-0AE3-C255-D78B9EA80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786C2-ED0C-1E07-669C-0B4FC6447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2757-E1C1-425B-AC09-78307AB03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273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B61E54-F02B-4FF5-9124-0FCE8CC930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30186-DA8B-E915-B416-4B8FAF8C48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78C4A-2BA9-89CB-9125-196F1911F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F08CC-D51A-43C5-B94B-2D9285467072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7B516-4FB7-F859-AD6F-7E695FB5A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B4DA6-DF9D-CA64-FF1E-A1A504F1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2757-E1C1-425B-AC09-78307AB03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791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4138-1108-24F0-8827-9C25989B2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FDAC7-837C-BD96-85FD-3D0FF9BB5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1FE41-2248-780E-70FF-8061D8728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F08CC-D51A-43C5-B94B-2D9285467072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1BDA3-C321-74C4-673F-5072EFF07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98003-6A56-56BE-894F-19DCB12F9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2757-E1C1-425B-AC09-78307AB03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875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6C059-CFB0-808F-5168-76BB4F876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ACFD0-C430-E3A5-E059-AFBD3BFE2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3BFEA-5B8B-D9C5-270A-508817380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F08CC-D51A-43C5-B94B-2D9285467072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778EA-B15A-EB3F-9D36-C3D4E211E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2508E-BD08-79C1-2E71-749E453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2757-E1C1-425B-AC09-78307AB03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09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CCAB1-2C64-99FD-0B2C-A3DA25657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A9D73-1ADE-6BDC-DBFF-83065356FB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891990-71F5-4554-EEB1-BE183C1A64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F497DB-5821-F81A-3831-2CD6E7F90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F08CC-D51A-43C5-B94B-2D9285467072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CF857-3F10-8CD0-D961-B398A711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885C6-3371-B704-D711-F477E29B3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2757-E1C1-425B-AC09-78307AB03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27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2BF05-4810-8130-E4D4-283C357C9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CE1DA-21DC-1417-23E7-D353D2404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09C708-6D1D-2F4D-27BF-371E9D692A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35D26F-6DB1-4B51-8D5C-7FBA2EB8EF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59F81A-F137-E37D-ABB8-BE9BC85D6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76E820-EF1A-EF4F-94CA-910A0CAF2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F08CC-D51A-43C5-B94B-2D9285467072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DC5BFF-6957-A188-9E8C-2C35050AE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81FB9F-9846-8864-77D8-76ACCB4C9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2757-E1C1-425B-AC09-78307AB03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072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15A9A-B9A7-D2AD-E873-E3D58D359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CDE235-F910-2425-3BD0-0CEF853D3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F08CC-D51A-43C5-B94B-2D9285467072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F532EA-00D2-57CA-BCA8-FCC8408EB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F823CC-B75C-46A1-9387-0DBCA253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2757-E1C1-425B-AC09-78307AB03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159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FC9640-37C7-17EC-0CCE-E5EE6BB86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F08CC-D51A-43C5-B94B-2D9285467072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1D9815-1A7A-23BA-8C3D-FAA2EE29B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8A93A-C4EF-3A03-E137-8B7C5E843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2757-E1C1-425B-AC09-78307AB03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477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00E5-0036-340B-83EE-8C25313B4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9C967-702A-938A-6318-3B7F981D5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EE7CB-B2C8-8D3A-19C0-6CCF54581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A4DA00-4FC1-B64B-497A-C64FB40B8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F08CC-D51A-43C5-B94B-2D9285467072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640551-C681-40C1-EBA7-1BF9A999E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59B5F-A1AD-AC4F-1929-8C4763762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2757-E1C1-425B-AC09-78307AB03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929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AB088-07AD-DC00-DCC4-4CA478D01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D59CAD-3A33-D778-A87D-C8B4A8D9A6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8A4FD5-82CB-6F59-8A6F-7BAE07C013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F36AA0-D4A1-54E8-68AA-2F133D04D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F08CC-D51A-43C5-B94B-2D9285467072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49BC05-0A07-311F-07EC-65DB3722F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B17B6-9517-291A-0F5B-F2C217632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2757-E1C1-425B-AC09-78307AB03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03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4BD1C2-C7D6-23FE-4BF7-541092089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BA63A-16A1-27FF-87F9-85656EEAD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017DD-A370-6611-4913-11BBE2401C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4F08CC-D51A-43C5-B94B-2D9285467072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E7BB3-2C1E-95A6-8F61-08CF10D11B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3246B-525E-C7D7-CC41-B42D1A6E61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712757-E1C1-425B-AC09-78307AB03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943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4BB27-86C0-C168-68EA-083428A5AF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Real-time subscriptions</a:t>
            </a:r>
          </a:p>
        </p:txBody>
      </p:sp>
    </p:spTree>
    <p:extLst>
      <p:ext uri="{BB962C8B-B14F-4D97-AF65-F5344CB8AC3E}">
        <p14:creationId xmlns:p14="http://schemas.microsoft.com/office/powerpoint/2010/main" val="3039457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6A9E2-7E3F-DE65-97BA-B6EEB1703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F7E2A-12AE-A316-549B-E2D2D3696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872CA0-E786-7719-53FF-9C45A5E77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4106"/>
            <a:ext cx="12192000" cy="338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705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E01A8-33A1-316A-16DD-16F669DAA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B4D3E-8293-2CBC-D56A-148A4E0F0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0709A1-E5AA-49F6-DD29-20BD3D7CD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4106"/>
            <a:ext cx="12192000" cy="338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38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E9012-7C6B-5163-1B8E-95B4757E9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383BE-97CA-603D-C92C-DEDBE11CB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4AA48C-453A-E212-9622-D148A12D6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6456"/>
            <a:ext cx="12192000" cy="290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075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A1F9CA-604F-CC69-93CE-B75AE5107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256" y="566864"/>
            <a:ext cx="6915806" cy="660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14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E7722-2944-9FC8-EDFF-CC357303C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1117C-F963-A21E-F254-EAE576F2A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67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FE014-1F2E-776B-3CDC-99E0D217B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02567-620D-8133-A271-F677E008D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A24E28-E4BA-4705-C882-65F271DB7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500"/>
            <a:ext cx="1219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83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7D2B9-9E1F-62BB-C19A-B014B7852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B0974-0C59-E2DC-7D84-DBC5407A4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A8DF0-C429-237B-895C-E404C35B9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500"/>
            <a:ext cx="1219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75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4829C-0BE0-6820-C429-A13C5FC80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5854B-ECD5-1526-50AD-0A7FE7068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5C9D6E-07B7-F03A-7B50-CBC73E102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18"/>
            <a:ext cx="12192000" cy="684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85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889A-4F82-1B95-CD70-B2185E892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193DE-E557-9D19-9AD9-EA3F99B7A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1D8ED-5B50-BEAB-078B-5116293A7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3232"/>
            <a:ext cx="12192000" cy="559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95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59AB0-B4A7-9F5D-5600-63BF3EA54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the case of a validation error you might want to try to delete (perform a </a:t>
            </a:r>
            <a:r>
              <a:rPr lang="en-US" dirty="0" err="1"/>
              <a:t>db:seed:undo:all</a:t>
            </a:r>
            <a:r>
              <a:rPr lang="en-US" dirty="0"/>
              <a:t>) and run </a:t>
            </a:r>
            <a:r>
              <a:rPr lang="en-US" dirty="0" err="1"/>
              <a:t>allof</a:t>
            </a:r>
            <a:r>
              <a:rPr lang="en-US" dirty="0"/>
              <a:t> your migrations over…..)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A5769-02A4-0945-991D-5E11CEE2E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test with postman you have to run: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npm</a:t>
            </a:r>
            <a:r>
              <a:rPr lang="en-US" dirty="0"/>
              <a:t> run server       (!)</a:t>
            </a:r>
          </a:p>
        </p:txBody>
      </p:sp>
    </p:spTree>
    <p:extLst>
      <p:ext uri="{BB962C8B-B14F-4D97-AF65-F5344CB8AC3E}">
        <p14:creationId xmlns:p14="http://schemas.microsoft.com/office/powerpoint/2010/main" val="4155225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3FEAE-5BF9-D156-6F32-0FC1F9D8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.env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59E842-4A2B-25A5-F9E9-AE5E88570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2809875"/>
            <a:ext cx="1217295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13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BCD82E-CA43-4039-2651-B64209D8D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214" y="-199696"/>
            <a:ext cx="6296025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077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75974-01D4-B854-D500-40526B3DD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9740E-C10E-401E-3E39-8AB9E057D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513676-A599-EBF9-C0EF-CC30554AC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190" y="0"/>
            <a:ext cx="76436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68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FC265-2EFB-8215-9897-4A59602CD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Chats / messages not showing in the postman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1E6B0-41A9-8773-23D4-9F2C94290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1) updated the </a:t>
            </a:r>
            <a:r>
              <a:rPr lang="en-US" dirty="0" err="1"/>
              <a:t>src</a:t>
            </a:r>
            <a:r>
              <a:rPr lang="en-US" dirty="0"/>
              <a:t>/server/models    user.js, chat.js, message.js</a:t>
            </a:r>
          </a:p>
          <a:p>
            <a:r>
              <a:rPr lang="en-US" dirty="0"/>
              <a:t>2) dropped user_* table</a:t>
            </a:r>
          </a:p>
          <a:p>
            <a:r>
              <a:rPr lang="en-US" dirty="0"/>
              <a:t>Dropped chat table</a:t>
            </a:r>
          </a:p>
          <a:p>
            <a:r>
              <a:rPr lang="en-US" dirty="0"/>
              <a:t>Dropped messages table</a:t>
            </a:r>
          </a:p>
          <a:p>
            <a:pPr marL="0" indent="0">
              <a:buNone/>
            </a:pPr>
            <a:r>
              <a:rPr lang="en-US" dirty="0"/>
              <a:t>(not work – this time you need to do </a:t>
            </a:r>
            <a:r>
              <a:rPr lang="en-US" dirty="0" err="1"/>
              <a:t>migrate:undo:all</a:t>
            </a:r>
            <a:r>
              <a:rPr lang="en-US" dirty="0"/>
              <a:t> )</a:t>
            </a:r>
          </a:p>
          <a:p>
            <a:pPr marL="0" indent="0">
              <a:buNone/>
            </a:pPr>
            <a:r>
              <a:rPr lang="en-US" dirty="0"/>
              <a:t>Then try the migrations again!</a:t>
            </a:r>
          </a:p>
          <a:p>
            <a:endParaRPr lang="en-US" dirty="0"/>
          </a:p>
          <a:p>
            <a:r>
              <a:rPr lang="en-US" dirty="0"/>
              <a:t>3) </a:t>
            </a:r>
          </a:p>
        </p:txBody>
      </p:sp>
    </p:spTree>
    <p:extLst>
      <p:ext uri="{BB962C8B-B14F-4D97-AF65-F5344CB8AC3E}">
        <p14:creationId xmlns:p14="http://schemas.microsoft.com/office/powerpoint/2010/main" val="4011943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B3A55-B7FB-1C3A-319D-94DCC62A6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01292-FE5A-1D18-217B-63CB6A9F3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794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0B46-9282-1BE8-7C10-039D0895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04E96-DE7A-2C6C-F0AB-4964A1DDD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2F6DD6-09B4-92D2-B08F-884C8075E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78" y="0"/>
            <a:ext cx="114598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665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7A2EA-0F0E-3E7B-7341-B5A4325D5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09030-D821-F1BF-1860-662D04B52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BC7C43-0E06-07D6-4FB2-75FF4828A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14" y="0"/>
            <a:ext cx="11629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977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20EAC-4146-EEA8-A612-18AAA640D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B01E4-97C7-08BB-F85B-EDCB157B8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July 26,2022</a:t>
            </a:r>
          </a:p>
          <a:p>
            <a:r>
              <a:rPr lang="en-US" dirty="0"/>
              <a:t>At this point, back out the chapter 10 changes</a:t>
            </a:r>
          </a:p>
          <a:p>
            <a:pPr marL="0" indent="0">
              <a:buNone/>
            </a:pPr>
            <a:r>
              <a:rPr lang="en-US" dirty="0"/>
              <a:t>Try to run the simplified </a:t>
            </a:r>
            <a:r>
              <a:rPr lang="en-US" dirty="0" err="1"/>
              <a:t>graphql</a:t>
            </a:r>
            <a:r>
              <a:rPr lang="en-US" dirty="0"/>
              <a:t> against the ‘fake messages’</a:t>
            </a:r>
          </a:p>
          <a:p>
            <a:pPr marL="0" indent="0">
              <a:buNone/>
            </a:pPr>
            <a:r>
              <a:rPr lang="en-US" dirty="0"/>
              <a:t>NOTE: the ‘</a:t>
            </a:r>
            <a:r>
              <a:rPr lang="en-US" dirty="0" err="1"/>
              <a:t>addChat</a:t>
            </a:r>
            <a:r>
              <a:rPr lang="en-US" dirty="0"/>
              <a:t>’ is not functional in the source code to my knowledge. </a:t>
            </a:r>
          </a:p>
        </p:txBody>
      </p:sp>
    </p:spTree>
    <p:extLst>
      <p:ext uri="{BB962C8B-B14F-4D97-AF65-F5344CB8AC3E}">
        <p14:creationId xmlns:p14="http://schemas.microsoft.com/office/powerpoint/2010/main" val="997180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57EFB-EE3D-29EB-D884-893BD334D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Subscriptions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53BF2-8AE0-D2D3-6003-804417BFE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Implemented news feed, chat and profile pages</a:t>
            </a:r>
          </a:p>
          <a:p>
            <a:endParaRPr lang="en-US" dirty="0"/>
          </a:p>
          <a:p>
            <a:r>
              <a:rPr lang="en-US" dirty="0"/>
              <a:t>Problem: User has to either refresh the browser or set up a </a:t>
            </a:r>
            <a:r>
              <a:rPr lang="en-US" dirty="0" err="1"/>
              <a:t>pollinterval</a:t>
            </a:r>
            <a:r>
              <a:rPr lang="en-US" dirty="0"/>
              <a:t> property to keep the display up to date.</a:t>
            </a:r>
          </a:p>
          <a:p>
            <a:endParaRPr lang="en-US" dirty="0"/>
          </a:p>
          <a:p>
            <a:r>
              <a:rPr lang="en-US" dirty="0"/>
              <a:t>HTTP == one time requests ( think mail or certified mail perhaps)</a:t>
            </a:r>
          </a:p>
          <a:p>
            <a:r>
              <a:rPr lang="en-US" dirty="0"/>
              <a:t>Solution : </a:t>
            </a:r>
            <a:r>
              <a:rPr lang="en-US" dirty="0" err="1"/>
              <a:t>websockets</a:t>
            </a:r>
            <a:r>
              <a:rPr lang="en-US" dirty="0"/>
              <a:t> which establish a bi-directional communication ( the difference is you have one request and you then maintain the back-and-forth communication ) ( think a phone call that is always on the call to receive or send information vs mail )</a:t>
            </a:r>
          </a:p>
        </p:txBody>
      </p:sp>
    </p:spTree>
    <p:extLst>
      <p:ext uri="{BB962C8B-B14F-4D97-AF65-F5344CB8AC3E}">
        <p14:creationId xmlns:p14="http://schemas.microsoft.com/office/powerpoint/2010/main" val="3584668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EA417-9CC2-50C4-CE82-67AD2A5D4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Websockets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4D0E2-9A9A-D8E1-760F-009D29981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Disadv</a:t>
            </a:r>
            <a:r>
              <a:rPr lang="en-US" dirty="0"/>
              <a:t>.   - not a standard approach for implementing APIs</a:t>
            </a:r>
          </a:p>
          <a:p>
            <a:endParaRPr lang="en-US" dirty="0"/>
          </a:p>
          <a:p>
            <a:r>
              <a:rPr lang="en-US" dirty="0"/>
              <a:t>HTTP can be optimized (cached and proxied) in a much easier fashion</a:t>
            </a:r>
          </a:p>
          <a:p>
            <a:endParaRPr lang="en-US" dirty="0"/>
          </a:p>
          <a:p>
            <a:r>
              <a:rPr lang="en-US" dirty="0" err="1"/>
              <a:t>Websockets</a:t>
            </a:r>
            <a:r>
              <a:rPr lang="en-US" dirty="0"/>
              <a:t> can be hard to scale</a:t>
            </a:r>
          </a:p>
          <a:p>
            <a:endParaRPr lang="en-US" dirty="0"/>
          </a:p>
          <a:p>
            <a:r>
              <a:rPr lang="en-US" dirty="0"/>
              <a:t>With Apollo, </a:t>
            </a:r>
            <a:r>
              <a:rPr lang="en-US" dirty="0" err="1"/>
              <a:t>graphql</a:t>
            </a:r>
            <a:r>
              <a:rPr lang="en-US" dirty="0"/>
              <a:t>-subscriptions provides the ability to connect our </a:t>
            </a:r>
            <a:r>
              <a:rPr lang="en-US" dirty="0" err="1"/>
              <a:t>graphql</a:t>
            </a:r>
            <a:r>
              <a:rPr lang="en-US" dirty="0"/>
              <a:t> backend with a publish-subscribe (</a:t>
            </a:r>
            <a:r>
              <a:rPr lang="en-US" dirty="0" err="1"/>
              <a:t>pubSub</a:t>
            </a:r>
            <a:r>
              <a:rPr lang="en-US" dirty="0"/>
              <a:t>) system. </a:t>
            </a:r>
          </a:p>
        </p:txBody>
      </p:sp>
    </p:spTree>
    <p:extLst>
      <p:ext uri="{BB962C8B-B14F-4D97-AF65-F5344CB8AC3E}">
        <p14:creationId xmlns:p14="http://schemas.microsoft.com/office/powerpoint/2010/main" val="32864978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66B3B-2051-B4FF-9B32-B4DA379D0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To start: you need to create a new subscription type that will exist next to the </a:t>
            </a:r>
            <a:r>
              <a:rPr lang="en-US" sz="2800" dirty="0" err="1"/>
              <a:t>RootQuery</a:t>
            </a:r>
            <a:r>
              <a:rPr lang="en-US" sz="2800" dirty="0"/>
              <a:t>, </a:t>
            </a:r>
            <a:r>
              <a:rPr lang="en-US" sz="2800" dirty="0" err="1"/>
              <a:t>RootMutation</a:t>
            </a:r>
            <a:r>
              <a:rPr lang="en-US" sz="2800" dirty="0"/>
              <a:t>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E98EA-4116-AA01-3D94-3A54E6DD0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up events or entities that a client can subscribe to and receive updates inside the new subscription type.</a:t>
            </a:r>
          </a:p>
          <a:p>
            <a:r>
              <a:rPr lang="en-US" dirty="0"/>
              <a:t>Instead of returning real data it will return a special object to allow a client to subscribe  to events for the specific entity. </a:t>
            </a:r>
          </a:p>
          <a:p>
            <a:endParaRPr lang="en-US" dirty="0"/>
          </a:p>
          <a:p>
            <a:r>
              <a:rPr lang="en-US" dirty="0"/>
              <a:t>The backend will call a publish method that sends the new data through the subscription to all clients</a:t>
            </a:r>
          </a:p>
        </p:txBody>
      </p:sp>
    </p:spTree>
    <p:extLst>
      <p:ext uri="{BB962C8B-B14F-4D97-AF65-F5344CB8AC3E}">
        <p14:creationId xmlns:p14="http://schemas.microsoft.com/office/powerpoint/2010/main" val="2178092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AD626-21B8-476A-F11A-92E20353D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updates for new node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5153E-3654-3D7C-459F-216581CEF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Src</a:t>
            </a:r>
            <a:r>
              <a:rPr lang="en-US" dirty="0"/>
              <a:t>/client/apollo/index.js</a:t>
            </a:r>
          </a:p>
          <a:p>
            <a:r>
              <a:rPr lang="en-US" dirty="0" err="1"/>
              <a:t>Src</a:t>
            </a:r>
            <a:r>
              <a:rPr lang="en-US" dirty="0"/>
              <a:t>/server/</a:t>
            </a:r>
            <a:r>
              <a:rPr lang="en-US" dirty="0" err="1"/>
              <a:t>ssr</a:t>
            </a:r>
            <a:r>
              <a:rPr lang="en-US" dirty="0"/>
              <a:t>/apollo.js</a:t>
            </a:r>
          </a:p>
          <a:p>
            <a:r>
              <a:rPr lang="en-US" dirty="0"/>
              <a:t>&lt;project-root&gt; /Webpack.client.config.js</a:t>
            </a:r>
          </a:p>
        </p:txBody>
      </p:sp>
    </p:spTree>
    <p:extLst>
      <p:ext uri="{BB962C8B-B14F-4D97-AF65-F5344CB8AC3E}">
        <p14:creationId xmlns:p14="http://schemas.microsoft.com/office/powerpoint/2010/main" val="937363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B30A4-3899-2C38-03B1-A8C5B934F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E767B-7E89-1AE8-EEC7-CB04DB06F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1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6310D-9ABA-CA8E-124E-5A56B2ED4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8FD79-CE8C-6EFC-AD0B-6D496EF5A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7ACB1-77B6-28BC-0B16-5B933BC86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647700"/>
            <a:ext cx="89535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1950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79613-5243-DCE2-3419-5F3055405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to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383E2-8656-ECF2-B867-225F2758D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/server/index</a:t>
            </a:r>
          </a:p>
          <a:p>
            <a:endParaRPr lang="en-US" dirty="0"/>
          </a:p>
          <a:p>
            <a:r>
              <a:rPr lang="en-US" dirty="0"/>
              <a:t>I went into the schema.js  and took the authorization from the </a:t>
            </a:r>
            <a:r>
              <a:rPr lang="en-US" dirty="0" err="1"/>
              <a:t>postfeed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Src</a:t>
            </a:r>
            <a:r>
              <a:rPr lang="en-US" dirty="0"/>
              <a:t>/server/services/</a:t>
            </a:r>
            <a:r>
              <a:rPr lang="en-US" dirty="0" err="1"/>
              <a:t>graphql</a:t>
            </a:r>
            <a:r>
              <a:rPr lang="en-US" dirty="0"/>
              <a:t>/schema.js</a:t>
            </a:r>
          </a:p>
          <a:p>
            <a:endParaRPr lang="en-US" dirty="0"/>
          </a:p>
          <a:p>
            <a:r>
              <a:rPr lang="en-US" dirty="0"/>
              <a:t>Why isn’t the prompt page showing?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0D5B8-1924-FB78-1AC9-0345E1B8A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350" y="838200"/>
            <a:ext cx="4743450" cy="170497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71CF43CF-94FE-2BEE-3405-CAE90084440B}"/>
              </a:ext>
            </a:extLst>
          </p:cNvPr>
          <p:cNvSpPr/>
          <p:nvPr/>
        </p:nvSpPr>
        <p:spPr>
          <a:xfrm>
            <a:off x="10508105" y="2743200"/>
            <a:ext cx="644577" cy="260828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6B3741-66A3-5C9B-BE41-A4F66620478A}"/>
              </a:ext>
            </a:extLst>
          </p:cNvPr>
          <p:cNvSpPr txBox="1"/>
          <p:nvPr/>
        </p:nvSpPr>
        <p:spPr>
          <a:xfrm>
            <a:off x="6955436" y="5516380"/>
            <a:ext cx="4372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Root cause was pulling out the “auth” in the </a:t>
            </a:r>
          </a:p>
          <a:p>
            <a:r>
              <a:rPr lang="en-US" dirty="0" err="1"/>
              <a:t>Graphql</a:t>
            </a:r>
            <a:r>
              <a:rPr lang="en-US" dirty="0"/>
              <a:t> schemas  - created the </a:t>
            </a:r>
            <a:r>
              <a:rPr lang="en-US"/>
              <a:t>grief for me.</a:t>
            </a:r>
          </a:p>
        </p:txBody>
      </p:sp>
    </p:spTree>
    <p:extLst>
      <p:ext uri="{BB962C8B-B14F-4D97-AF65-F5344CB8AC3E}">
        <p14:creationId xmlns:p14="http://schemas.microsoft.com/office/powerpoint/2010/main" val="1959807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254F2-79E6-03C3-D78B-457B75FEA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9A957-9274-2401-0904-322B656B8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717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3FEAE-5BF9-D156-6F32-0FC1F9D8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.env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59E842-4A2B-25A5-F9E9-AE5E88570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2809875"/>
            <a:ext cx="1217295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082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AD626-21B8-476A-F11A-92E20353D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updates for new node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5153E-3654-3D7C-459F-216581CEF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Src</a:t>
            </a:r>
            <a:r>
              <a:rPr lang="en-US" dirty="0"/>
              <a:t>/client/apollo/index.js</a:t>
            </a:r>
          </a:p>
          <a:p>
            <a:r>
              <a:rPr lang="en-US" dirty="0" err="1"/>
              <a:t>Src</a:t>
            </a:r>
            <a:r>
              <a:rPr lang="en-US" dirty="0"/>
              <a:t>/server/</a:t>
            </a:r>
            <a:r>
              <a:rPr lang="en-US" dirty="0" err="1"/>
              <a:t>ssr</a:t>
            </a:r>
            <a:r>
              <a:rPr lang="en-US" dirty="0"/>
              <a:t>/apollo.js</a:t>
            </a:r>
          </a:p>
          <a:p>
            <a:r>
              <a:rPr lang="en-US" dirty="0"/>
              <a:t>&lt;project-root&gt; /Webpack.client.config.js</a:t>
            </a:r>
          </a:p>
        </p:txBody>
      </p:sp>
    </p:spTree>
    <p:extLst>
      <p:ext uri="{BB962C8B-B14F-4D97-AF65-F5344CB8AC3E}">
        <p14:creationId xmlns:p14="http://schemas.microsoft.com/office/powerpoint/2010/main" val="39429133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3D9AD-2E62-52C9-168B-46420ACA3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9B6A2-F3FD-38D3-BA99-0C44DCDE9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A1AE1C-1BD3-971C-3410-6398B31BD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523"/>
            <a:ext cx="12192000" cy="619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9010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C2F65-DE45-9F14-E80E-5DC149A23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84CBC-56E1-D75A-6ACF-E2D70052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001FBF-C67C-FC79-F1C4-DF79870B4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4233"/>
            <a:ext cx="12192000" cy="94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7903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AA4CC-4198-D09F-84F7-DE6F9F607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F09E5-82BE-3063-DDA8-E2265E966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40D4E9-3F5F-5066-28FA-B3DDBBC7A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4522"/>
            <a:ext cx="12192000" cy="376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985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A65E2-2193-A61E-B3D8-A6E499C95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99FBD-A74A-8C4E-395B-EBADB7A65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</a:t>
            </a:r>
          </a:p>
          <a:p>
            <a:r>
              <a:rPr lang="en-US" dirty="0" err="1"/>
              <a:t>Src</a:t>
            </a:r>
            <a:r>
              <a:rPr lang="en-US" dirty="0"/>
              <a:t>/client</a:t>
            </a:r>
            <a:r>
              <a:rPr lang="en-US"/>
              <a:t>/components/chat/item.js</a:t>
            </a:r>
          </a:p>
        </p:txBody>
      </p:sp>
    </p:spTree>
    <p:extLst>
      <p:ext uri="{BB962C8B-B14F-4D97-AF65-F5344CB8AC3E}">
        <p14:creationId xmlns:p14="http://schemas.microsoft.com/office/powerpoint/2010/main" val="3293900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01A0C-9B63-DFCA-A1B2-CA5538A96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87B59-A6E1-1197-89E4-5BB28532F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Verify and test chat/ messaging capability in your </a:t>
            </a:r>
            <a:r>
              <a:rPr lang="en-US" dirty="0" err="1"/>
              <a:t>graphbook</a:t>
            </a:r>
            <a:r>
              <a:rPr lang="en-US" dirty="0"/>
              <a:t> application</a:t>
            </a:r>
          </a:p>
          <a:p>
            <a:r>
              <a:rPr lang="en-US" dirty="0"/>
              <a:t>Formally start with chapter 10 material</a:t>
            </a:r>
          </a:p>
        </p:txBody>
      </p:sp>
    </p:spTree>
    <p:extLst>
      <p:ext uri="{BB962C8B-B14F-4D97-AF65-F5344CB8AC3E}">
        <p14:creationId xmlns:p14="http://schemas.microsoft.com/office/powerpoint/2010/main" val="28528590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BAF0B-980A-6E00-B41D-4476497D9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4D104-D864-C787-0B33-8D8188FC6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CB7EC1-78C6-5172-6B6C-FD67241C7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12192000" cy="56632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AD5907-59DE-3779-1A4C-0C6B5EF711DC}"/>
              </a:ext>
            </a:extLst>
          </p:cNvPr>
          <p:cNvSpPr txBox="1"/>
          <p:nvPr/>
        </p:nvSpPr>
        <p:spPr>
          <a:xfrm>
            <a:off x="9133490" y="2354317"/>
            <a:ext cx="2833853" cy="31393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This message is from </a:t>
            </a:r>
          </a:p>
          <a:p>
            <a:r>
              <a:rPr lang="en-US" dirty="0" err="1"/>
              <a:t>Src</a:t>
            </a:r>
            <a:r>
              <a:rPr lang="en-US" dirty="0"/>
              <a:t>/</a:t>
            </a:r>
          </a:p>
          <a:p>
            <a:r>
              <a:rPr lang="en-US" dirty="0"/>
              <a:t>Server/</a:t>
            </a:r>
          </a:p>
          <a:p>
            <a:r>
              <a:rPr lang="en-US" dirty="0"/>
              <a:t>Services/</a:t>
            </a:r>
          </a:p>
          <a:p>
            <a:r>
              <a:rPr lang="en-US" dirty="0" err="1"/>
              <a:t>Graphql</a:t>
            </a:r>
            <a:r>
              <a:rPr lang="en-US" dirty="0"/>
              <a:t>/ </a:t>
            </a:r>
          </a:p>
          <a:p>
            <a:r>
              <a:rPr lang="en-US" dirty="0"/>
              <a:t>Auth.js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</a:t>
            </a:r>
          </a:p>
          <a:p>
            <a:r>
              <a:rPr lang="en-US" dirty="0"/>
              <a:t>This is corrected by clearing </a:t>
            </a:r>
          </a:p>
          <a:p>
            <a:r>
              <a:rPr lang="en-US" dirty="0"/>
              <a:t>Out your browser!!!!</a:t>
            </a:r>
          </a:p>
        </p:txBody>
      </p:sp>
    </p:spTree>
    <p:extLst>
      <p:ext uri="{BB962C8B-B14F-4D97-AF65-F5344CB8AC3E}">
        <p14:creationId xmlns:p14="http://schemas.microsoft.com/office/powerpoint/2010/main" val="37261820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7A963-8C3C-D63A-F687-FD7A7149D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1D022-C1D5-327D-FD1F-AC50FAFF1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4A7EC8-7F1E-F034-54EA-73FCEB4BB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06" y="0"/>
            <a:ext cx="8740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2555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0EC1D2-30EC-0DE0-A020-14AF558C8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762" y="781050"/>
            <a:ext cx="6086475" cy="5295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20C731-678A-E373-C5AB-ADA4F3A17C09}"/>
              </a:ext>
            </a:extLst>
          </p:cNvPr>
          <p:cNvSpPr/>
          <p:nvPr/>
        </p:nvSpPr>
        <p:spPr>
          <a:xfrm>
            <a:off x="5360276" y="1690688"/>
            <a:ext cx="1996965" cy="56903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C1882F-02FB-21A0-7030-EE533F90C40F}"/>
              </a:ext>
            </a:extLst>
          </p:cNvPr>
          <p:cNvSpPr/>
          <p:nvPr/>
        </p:nvSpPr>
        <p:spPr>
          <a:xfrm>
            <a:off x="5276193" y="4866290"/>
            <a:ext cx="2701159" cy="47296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713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FAE88-4961-0A40-092A-06E431EBD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6B1B4-7A9C-7B37-4A5A-90C5F5CA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8724" cy="4351338"/>
          </a:xfrm>
        </p:spPr>
        <p:txBody>
          <a:bodyPr/>
          <a:lstStyle/>
          <a:p>
            <a:r>
              <a:rPr lang="en-US" dirty="0"/>
              <a:t>NOTE: </a:t>
            </a:r>
          </a:p>
          <a:p>
            <a:r>
              <a:rPr lang="en-US" dirty="0"/>
              <a:t>Do advanced “clear of browsing data” for all settings  / cookies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For entire history , not just the last day.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7F2030-88E4-DCB2-2F30-468D9B2CA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919" y="1238578"/>
            <a:ext cx="483870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447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648AA-6F90-87EA-D77C-0B096449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BE955-5F16-71F5-D336-271FED081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“all time” </a:t>
            </a:r>
          </a:p>
          <a:p>
            <a:r>
              <a:rPr lang="en-US" dirty="0"/>
              <a:t>Select all options</a:t>
            </a:r>
          </a:p>
          <a:p>
            <a:r>
              <a:rPr lang="en-US" dirty="0"/>
              <a:t>Browsing history,</a:t>
            </a:r>
          </a:p>
          <a:p>
            <a:r>
              <a:rPr lang="en-US" dirty="0"/>
              <a:t>Download</a:t>
            </a:r>
          </a:p>
          <a:p>
            <a:r>
              <a:rPr lang="en-US" dirty="0"/>
              <a:t>Cookies, </a:t>
            </a:r>
          </a:p>
          <a:p>
            <a:r>
              <a:rPr lang="en-US" dirty="0"/>
              <a:t>Passwords </a:t>
            </a:r>
          </a:p>
          <a:p>
            <a:r>
              <a:rPr lang="en-US" dirty="0" err="1"/>
              <a:t>Etc</a:t>
            </a:r>
            <a:r>
              <a:rPr lang="en-US" dirty="0"/>
              <a:t>…..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96C11-5810-063B-964B-4FD5CBE90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525" y="2119916"/>
            <a:ext cx="4867275" cy="45243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645433-869E-ED81-1C86-8BE0CF5BE4E7}"/>
              </a:ext>
            </a:extLst>
          </p:cNvPr>
          <p:cNvSpPr/>
          <p:nvPr/>
        </p:nvSpPr>
        <p:spPr>
          <a:xfrm>
            <a:off x="7304689" y="2292953"/>
            <a:ext cx="1030013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E62209-2ED6-2C0A-2C03-C44A49A34E31}"/>
              </a:ext>
            </a:extLst>
          </p:cNvPr>
          <p:cNvSpPr/>
          <p:nvPr/>
        </p:nvSpPr>
        <p:spPr>
          <a:xfrm>
            <a:off x="6505903" y="2902553"/>
            <a:ext cx="2617076" cy="37417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AFB909-87ED-AE12-E5F2-FE1BC04CC97A}"/>
              </a:ext>
            </a:extLst>
          </p:cNvPr>
          <p:cNvSpPr/>
          <p:nvPr/>
        </p:nvSpPr>
        <p:spPr>
          <a:xfrm>
            <a:off x="10323787" y="5927014"/>
            <a:ext cx="1030013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724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DA721-272D-A2D2-BC78-E8D4355C5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5066E-9E98-96AE-1CA5-AA5EAA53C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A45CB4-897A-3608-6C5D-1595BD16B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0097"/>
            <a:ext cx="12192000" cy="523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214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90223-7F34-81E0-C770-DE5246714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95DBF-BEA3-1E8E-7BE3-2861DAFCF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Canvas.northwestern.edu</a:t>
            </a:r>
          </a:p>
          <a:p>
            <a:r>
              <a:rPr lang="en-US" dirty="0"/>
              <a:t>(after logged in …)</a:t>
            </a:r>
          </a:p>
          <a:p>
            <a:r>
              <a:rPr lang="en-US" dirty="0"/>
              <a:t>CCS_2022FA_MSCIS_419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2529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976C5-6605-95A5-3026-0F9BD37C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5604E-7F34-5E44-C551-BC49DAFB9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E0AEA4-9661-2193-4F0D-A694CFADC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5515"/>
            <a:ext cx="12192000" cy="588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47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7CF0A-ADB2-CE20-6249-24758D5F5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98937C-F081-7ECD-2788-F3D0B2885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7429"/>
            <a:ext cx="12192000" cy="308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2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D860A-D7C6-3EC9-7560-DB51617CE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8A85C-6B4C-759D-B90C-7187DFD40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6EED55-FFA7-23B5-0BD9-083D7EC63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1296"/>
            <a:ext cx="12192000" cy="319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38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51F19-4703-EEAD-0CCC-4117C3E80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7D462-0DCC-C433-C6C4-464378998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7C41F-94A4-D876-6C80-CB6E4FC83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8564"/>
            <a:ext cx="12192000" cy="428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15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39779-B92C-313E-2502-BF39FC55D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C41E7-170B-EF21-BDD1-1EA85FF69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30DAFC-79D9-F21F-109C-A87253A2E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776287"/>
            <a:ext cx="999172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35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AD237-2116-DB4B-8470-7F305BDDF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F3769-F163-38B0-3B17-AC85AE37D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F996A5-5072-E237-1D8E-ACDA782AD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9992"/>
            <a:ext cx="12192000" cy="311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666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6542</TotalTime>
  <Words>624</Words>
  <Application>Microsoft Office PowerPoint</Application>
  <PresentationFormat>Widescreen</PresentationFormat>
  <Paragraphs>93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Real-time subscriptions</vt:lpstr>
      <vt:lpstr>.env</vt:lpstr>
      <vt:lpstr>DNS updates for new node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the case of a validation error you might want to try to delete (perform a db:seed:undo:all) and run allof your migrations over…..)</vt:lpstr>
      <vt:lpstr>PowerPoint Presentation</vt:lpstr>
      <vt:lpstr>PowerPoint Presentation</vt:lpstr>
      <vt:lpstr>Chats / messages not showing in the postman</vt:lpstr>
      <vt:lpstr>PowerPoint Presentation</vt:lpstr>
      <vt:lpstr>PowerPoint Presentation</vt:lpstr>
      <vt:lpstr>PowerPoint Presentation</vt:lpstr>
      <vt:lpstr>PowerPoint Presentation</vt:lpstr>
      <vt:lpstr>Real-time Subscriptions</vt:lpstr>
      <vt:lpstr>Websockets</vt:lpstr>
      <vt:lpstr>To start: you need to create a new subscription type that will exist next to the RootQuery, RootMutation types</vt:lpstr>
      <vt:lpstr>PowerPoint Presentation</vt:lpstr>
      <vt:lpstr>PowerPoint Presentation</vt:lpstr>
      <vt:lpstr>Area to address</vt:lpstr>
      <vt:lpstr>PowerPoint Presentation</vt:lpstr>
      <vt:lpstr>.env</vt:lpstr>
      <vt:lpstr>DNS updates for new node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subscriptions</dc:title>
  <dc:creator>david ostrowski</dc:creator>
  <cp:lastModifiedBy>david ostrowski</cp:lastModifiedBy>
  <cp:revision>27</cp:revision>
  <dcterms:created xsi:type="dcterms:W3CDTF">2022-07-23T03:00:53Z</dcterms:created>
  <dcterms:modified xsi:type="dcterms:W3CDTF">2022-08-04T01:51:41Z</dcterms:modified>
</cp:coreProperties>
</file>